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0" r:id="rId2"/>
  </p:sldIdLst>
  <p:sldSz cx="7561263" cy="10691813"/>
  <p:notesSz cx="6858000" cy="9144000"/>
  <p:defaultTextStyle>
    <a:defPPr>
      <a:defRPr lang="fr-FR"/>
    </a:defPPr>
    <a:lvl1pPr marL="0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1pPr>
    <a:lvl2pPr marL="436420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2pPr>
    <a:lvl3pPr marL="872841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3pPr>
    <a:lvl4pPr marL="1309262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4pPr>
    <a:lvl5pPr marL="1745683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5pPr>
    <a:lvl6pPr marL="2182103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6pPr>
    <a:lvl7pPr marL="2618524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7pPr>
    <a:lvl8pPr marL="3054945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8pPr>
    <a:lvl9pPr marL="3491366" algn="l" defTabSz="43642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2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92A7"/>
    <a:srgbClr val="3192BD"/>
    <a:srgbClr val="43464F"/>
    <a:srgbClr val="29374B"/>
    <a:srgbClr val="29789B"/>
    <a:srgbClr val="2B7DA3"/>
    <a:srgbClr val="9CBF2B"/>
    <a:srgbClr val="81A7A0"/>
    <a:srgbClr val="F8FDF7"/>
    <a:srgbClr val="A6C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88582" autoAdjust="0"/>
  </p:normalViewPr>
  <p:slideViewPr>
    <p:cSldViewPr snapToGrid="0" snapToObjects="1">
      <p:cViewPr varScale="1">
        <p:scale>
          <a:sx n="37" d="100"/>
          <a:sy n="37" d="100"/>
        </p:scale>
        <p:origin x="2484" y="84"/>
      </p:cViewPr>
      <p:guideLst>
        <p:guide orient="horz" pos="3392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08-02-1443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1pPr>
    <a:lvl2pPr marL="436420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2pPr>
    <a:lvl3pPr marL="872841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3pPr>
    <a:lvl4pPr marL="1309262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4pPr>
    <a:lvl5pPr marL="1745683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5pPr>
    <a:lvl6pPr marL="2182103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6pPr>
    <a:lvl7pPr marL="2618524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7pPr>
    <a:lvl8pPr marL="3054945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8pPr>
    <a:lvl9pPr marL="3491366" algn="l" defTabSz="87284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909090"/>
                </a:solidFill>
                <a:effectLst/>
                <a:latin typeface="Roboto" panose="02000000000000000000" pitchFamily="2" charset="0"/>
              </a:rPr>
              <a:t>Copyright © www.BestFreeCV.com/en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425181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6" y="3321395"/>
            <a:ext cx="6427074" cy="229180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1" y="6058696"/>
            <a:ext cx="5292884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240"/>
            <a:ext cx="1407235" cy="14218627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8" y="668240"/>
            <a:ext cx="4095684" cy="1421862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0482"/>
            <a:ext cx="6427074" cy="2123513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1647"/>
            <a:ext cx="6427074" cy="2338835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7" y="3888158"/>
            <a:ext cx="2751460" cy="10998707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9908" y="3888158"/>
            <a:ext cx="2751460" cy="10998707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8168"/>
            <a:ext cx="6805137" cy="1781969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285"/>
            <a:ext cx="3340871" cy="997407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0692"/>
            <a:ext cx="3340871" cy="6160168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20" y="2393285"/>
            <a:ext cx="3342183" cy="997407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20" y="3390692"/>
            <a:ext cx="3342183" cy="6160168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425692"/>
            <a:ext cx="2487604" cy="1811669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694"/>
            <a:ext cx="4226956" cy="912516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2237362"/>
            <a:ext cx="2487604" cy="7313498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4270"/>
            <a:ext cx="4536758" cy="883561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060" y="955333"/>
            <a:ext cx="4536758" cy="6415088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7829"/>
            <a:ext cx="4536758" cy="1254803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428168"/>
            <a:ext cx="6805137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494759"/>
            <a:ext cx="6805137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9909730"/>
            <a:ext cx="1764295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3" y="9909730"/>
            <a:ext cx="2394400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9909730"/>
            <a:ext cx="1764295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BDBF77D-F90C-436E-94AD-A0471ADB7B99}"/>
              </a:ext>
            </a:extLst>
          </p:cNvPr>
          <p:cNvGrpSpPr/>
          <p:nvPr/>
        </p:nvGrpSpPr>
        <p:grpSpPr>
          <a:xfrm>
            <a:off x="0" y="-1"/>
            <a:ext cx="2716697" cy="10691814"/>
            <a:chOff x="319091" y="381962"/>
            <a:chExt cx="2397606" cy="9938715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9EA331B-2AAA-4112-ADC8-6FAC8EA32B0A}"/>
                </a:ext>
              </a:extLst>
            </p:cNvPr>
            <p:cNvSpPr/>
            <p:nvPr/>
          </p:nvSpPr>
          <p:spPr>
            <a:xfrm>
              <a:off x="319091" y="381962"/>
              <a:ext cx="2397606" cy="4067880"/>
            </a:xfrm>
            <a:prstGeom prst="rect">
              <a:avLst/>
            </a:prstGeom>
            <a:solidFill>
              <a:srgbClr val="43464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D475E02C-BAB1-4393-B506-0D467B84661F}"/>
                </a:ext>
              </a:extLst>
            </p:cNvPr>
            <p:cNvSpPr/>
            <p:nvPr/>
          </p:nvSpPr>
          <p:spPr>
            <a:xfrm>
              <a:off x="319091" y="4449843"/>
              <a:ext cx="2397605" cy="5870834"/>
            </a:xfrm>
            <a:prstGeom prst="rect">
              <a:avLst/>
            </a:prstGeom>
            <a:solidFill>
              <a:srgbClr val="0D92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2266" y="261716"/>
            <a:ext cx="2111185" cy="2111185"/>
          </a:xfrm>
          <a:prstGeom prst="ellipse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10775" y="2605482"/>
            <a:ext cx="2705921" cy="533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3200" b="1" dirty="0">
                <a:solidFill>
                  <a:srgbClr val="0D92A7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JHON</a:t>
            </a:r>
            <a:r>
              <a:rPr lang="fr-FR" sz="32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DOE</a:t>
            </a:r>
            <a:endParaRPr lang="fr-FR" sz="3200" b="1" i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70" y="4853702"/>
            <a:ext cx="2552789" cy="2299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introduction……</a:t>
            </a:r>
            <a:endParaRPr lang="fr-FR" sz="12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84B76F-7236-4415-9145-D9244B41381D}"/>
              </a:ext>
            </a:extLst>
          </p:cNvPr>
          <p:cNvGrpSpPr/>
          <p:nvPr/>
        </p:nvGrpSpPr>
        <p:grpSpPr>
          <a:xfrm>
            <a:off x="2716696" y="173734"/>
            <a:ext cx="2914394" cy="341806"/>
            <a:chOff x="2716696" y="10896"/>
            <a:chExt cx="2914394" cy="34180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FE1A68E-4885-45C6-AD66-C865D668E886}"/>
                </a:ext>
              </a:extLst>
            </p:cNvPr>
            <p:cNvSpPr/>
            <p:nvPr/>
          </p:nvSpPr>
          <p:spPr>
            <a:xfrm>
              <a:off x="2716696" y="10896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800" b="1" dirty="0">
                  <a:solidFill>
                    <a:srgbClr val="0D92A7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  <a:endParaRPr lang="ar-MA" sz="1400" b="1" dirty="0">
                <a:solidFill>
                  <a:srgbClr val="0D92A7"/>
                </a:solidFill>
                <a:ea typeface="Open Sans" panose="020B0606030504020204" pitchFamily="34" charset="0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A5FFFC8-7F68-4B5D-BC6C-55D10CE67B36}"/>
                </a:ext>
              </a:extLst>
            </p:cNvPr>
            <p:cNvCxnSpPr/>
            <p:nvPr/>
          </p:nvCxnSpPr>
          <p:spPr>
            <a:xfrm>
              <a:off x="2819821" y="352702"/>
              <a:ext cx="2793737" cy="0"/>
            </a:xfrm>
            <a:prstGeom prst="line">
              <a:avLst/>
            </a:prstGeom>
            <a:ln w="44450">
              <a:solidFill>
                <a:srgbClr val="0D92A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99D8583-41AB-47A2-9B61-ADDDCB649C88}"/>
              </a:ext>
            </a:extLst>
          </p:cNvPr>
          <p:cNvGrpSpPr/>
          <p:nvPr/>
        </p:nvGrpSpPr>
        <p:grpSpPr>
          <a:xfrm>
            <a:off x="2713912" y="4962778"/>
            <a:ext cx="2914394" cy="341806"/>
            <a:chOff x="2713912" y="635094"/>
            <a:chExt cx="2914394" cy="341806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9A25A345-CFB7-4895-BEA2-7B88757DA472}"/>
                </a:ext>
              </a:extLst>
            </p:cNvPr>
            <p:cNvSpPr/>
            <p:nvPr/>
          </p:nvSpPr>
          <p:spPr>
            <a:xfrm>
              <a:off x="2713912" y="635094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800" b="1" dirty="0">
                  <a:solidFill>
                    <a:srgbClr val="0D92A7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EDUCATION</a:t>
              </a:r>
              <a:endParaRPr lang="ar-MA" sz="1400" b="1" dirty="0">
                <a:solidFill>
                  <a:srgbClr val="0D92A7"/>
                </a:solidFill>
                <a:ea typeface="Open Sans" panose="020B0606030504020204" pitchFamily="34" charset="0"/>
              </a:endParaRP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D15804B-C867-4E04-B564-7DFFD3FE292E}"/>
                </a:ext>
              </a:extLst>
            </p:cNvPr>
            <p:cNvCxnSpPr/>
            <p:nvPr/>
          </p:nvCxnSpPr>
          <p:spPr>
            <a:xfrm>
              <a:off x="2817037" y="976900"/>
              <a:ext cx="2793737" cy="0"/>
            </a:xfrm>
            <a:prstGeom prst="line">
              <a:avLst/>
            </a:prstGeom>
            <a:ln w="44450">
              <a:solidFill>
                <a:srgbClr val="0D92A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A4EE86-F4F0-4A4D-8F92-FC076F036C28}"/>
              </a:ext>
            </a:extLst>
          </p:cNvPr>
          <p:cNvGrpSpPr/>
          <p:nvPr/>
        </p:nvGrpSpPr>
        <p:grpSpPr>
          <a:xfrm>
            <a:off x="21381" y="4475338"/>
            <a:ext cx="2118924" cy="321824"/>
            <a:chOff x="81669" y="4252912"/>
            <a:chExt cx="2118924" cy="321824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CFE1A68E-4885-45C6-AD66-C865D668E886}"/>
                </a:ext>
              </a:extLst>
            </p:cNvPr>
            <p:cNvSpPr/>
            <p:nvPr/>
          </p:nvSpPr>
          <p:spPr>
            <a:xfrm>
              <a:off x="81669" y="4252912"/>
              <a:ext cx="1866160" cy="2652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800" b="1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SUMMARY</a:t>
              </a:r>
              <a:endParaRPr lang="ar-MA" sz="2000" b="1" dirty="0">
                <a:solidFill>
                  <a:schemeClr val="bg1"/>
                </a:solidFill>
                <a:ea typeface="Open Sans" panose="020B0606030504020204" pitchFamily="34" charset="0"/>
              </a:endParaRPr>
            </a:p>
          </p:txBody>
        </p: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1B753E8E-A34A-414B-8FEA-30D9D19B7436}"/>
                </a:ext>
              </a:extLst>
            </p:cNvPr>
            <p:cNvCxnSpPr>
              <a:cxnSpLocks/>
            </p:cNvCxnSpPr>
            <p:nvPr/>
          </p:nvCxnSpPr>
          <p:spPr>
            <a:xfrm>
              <a:off x="171690" y="4574736"/>
              <a:ext cx="2028903" cy="0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Subtitle 2">
            <a:extLst>
              <a:ext uri="{FF2B5EF4-FFF2-40B4-BE49-F238E27FC236}">
                <a16:creationId xmlns:a16="http://schemas.microsoft.com/office/drawing/2014/main" id="{825E8E4A-5BB3-4304-B54E-1360E8C96212}"/>
              </a:ext>
            </a:extLst>
          </p:cNvPr>
          <p:cNvSpPr/>
          <p:nvPr/>
        </p:nvSpPr>
        <p:spPr>
          <a:xfrm>
            <a:off x="2874071" y="737473"/>
            <a:ext cx="4528989" cy="384116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64108"/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64108"/>
            <a:endParaRPr lang="fr-FR" sz="1200" b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ea typeface="Open Sans" panose="020B0606030504020204" pitchFamily="34" charset="0"/>
                <a:cs typeface="Open Sans" panose="020B0606030504020204" pitchFamily="34" charset="0"/>
              </a:rPr>
              <a:t>text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55AE6B5E-89B5-437E-B785-8B5AC5AA49B2}"/>
              </a:ext>
            </a:extLst>
          </p:cNvPr>
          <p:cNvSpPr/>
          <p:nvPr/>
        </p:nvSpPr>
        <p:spPr>
          <a:xfrm>
            <a:off x="2865121" y="5478436"/>
            <a:ext cx="4528989" cy="45947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Bachelor of Science: Computer Information Systems 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| 2014</a:t>
            </a:r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Columbia University, NY</a:t>
            </a:r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C66539FE-956D-40F1-A529-C99EE2B1B855}"/>
              </a:ext>
            </a:extLst>
          </p:cNvPr>
          <p:cNvSpPr/>
          <p:nvPr/>
        </p:nvSpPr>
        <p:spPr>
          <a:xfrm>
            <a:off x="2870876" y="5997437"/>
            <a:ext cx="4523234" cy="45947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Bachelor of Science: Computer Information Systems </a:t>
            </a: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| 2014</a:t>
            </a:r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Columbia University, NY</a:t>
            </a:r>
            <a:endParaRPr lang="fr-FR" sz="12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376B5A4-0F0E-4A81-93CA-F00876FA0FE0}"/>
              </a:ext>
            </a:extLst>
          </p:cNvPr>
          <p:cNvGrpSpPr/>
          <p:nvPr/>
        </p:nvGrpSpPr>
        <p:grpSpPr>
          <a:xfrm>
            <a:off x="2720008" y="6853462"/>
            <a:ext cx="2914394" cy="341806"/>
            <a:chOff x="2713912" y="635094"/>
            <a:chExt cx="2914394" cy="341806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D48C24E2-6194-4C40-8D65-8CD60D58E857}"/>
                </a:ext>
              </a:extLst>
            </p:cNvPr>
            <p:cNvSpPr/>
            <p:nvPr/>
          </p:nvSpPr>
          <p:spPr>
            <a:xfrm>
              <a:off x="2713912" y="635094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en-US" sz="1800" b="1" dirty="0">
                  <a:solidFill>
                    <a:srgbClr val="0D92A7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SKILL HIGHLIGHTS</a:t>
              </a:r>
              <a:endParaRPr lang="fr-FR" sz="1800" b="1" dirty="0">
                <a:solidFill>
                  <a:srgbClr val="0D92A7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3D94349-09FE-47B7-BE76-6B99859B33F2}"/>
                </a:ext>
              </a:extLst>
            </p:cNvPr>
            <p:cNvCxnSpPr/>
            <p:nvPr/>
          </p:nvCxnSpPr>
          <p:spPr>
            <a:xfrm>
              <a:off x="2817037" y="976900"/>
              <a:ext cx="2793737" cy="0"/>
            </a:xfrm>
            <a:prstGeom prst="line">
              <a:avLst/>
            </a:prstGeom>
            <a:ln w="44450">
              <a:solidFill>
                <a:srgbClr val="0D92A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2775AE9-35D7-46F2-A1ED-29A76976ECC9}"/>
              </a:ext>
            </a:extLst>
          </p:cNvPr>
          <p:cNvGrpSpPr/>
          <p:nvPr/>
        </p:nvGrpSpPr>
        <p:grpSpPr>
          <a:xfrm>
            <a:off x="2874071" y="7442331"/>
            <a:ext cx="4687192" cy="1167419"/>
            <a:chOff x="2544794" y="7318953"/>
            <a:chExt cx="4300951" cy="114973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3E981E2-A0B9-4416-B5F1-89338A3BF8B7}"/>
                </a:ext>
              </a:extLst>
            </p:cNvPr>
            <p:cNvSpPr/>
            <p:nvPr/>
          </p:nvSpPr>
          <p:spPr>
            <a:xfrm>
              <a:off x="2544794" y="7318953"/>
              <a:ext cx="2069274" cy="11238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9429" tIns="39715" rIns="79429" bIns="39715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rgbClr val="383548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Project management</a:t>
              </a:r>
              <a:endParaRPr lang="en-US" sz="1200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Strong decision maker </a:t>
              </a:r>
            </a:p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Complex problem solver</a:t>
              </a:r>
            </a:p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Creative design 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C09E4840-A082-4FB0-ACAB-6728AA58F164}"/>
                </a:ext>
              </a:extLst>
            </p:cNvPr>
            <p:cNvSpPr/>
            <p:nvPr/>
          </p:nvSpPr>
          <p:spPr>
            <a:xfrm>
              <a:off x="4548151" y="7344837"/>
              <a:ext cx="2297594" cy="11238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9429" tIns="39715" rIns="79429" bIns="39715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Innovative</a:t>
              </a:r>
            </a:p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Service-focused </a:t>
              </a:r>
            </a:p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</a:t>
              </a:r>
            </a:p>
            <a:p>
              <a:pPr marL="182151" indent="-182151">
                <a:lnSpc>
                  <a:spcPct val="114000"/>
                </a:lnSpc>
                <a:spcBef>
                  <a:spcPts val="305"/>
                </a:spcBef>
                <a:spcAft>
                  <a:spcPts val="305"/>
                </a:spcAft>
                <a:buFont typeface="Wingdings" panose="05000000000000000000" pitchFamily="2" charset="2"/>
                <a:buChar char="§"/>
              </a:pPr>
              <a:r>
                <a:rPr lang="en-US" sz="1200" dirty="0">
                  <a:solidFill>
                    <a:schemeClr val="tx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</a:t>
              </a:r>
              <a:endParaRPr lang="fr-MA" sz="1200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B03EF3CD-95EF-40C8-B911-C74595CDF313}"/>
              </a:ext>
            </a:extLst>
          </p:cNvPr>
          <p:cNvSpPr/>
          <p:nvPr/>
        </p:nvSpPr>
        <p:spPr>
          <a:xfrm>
            <a:off x="2864226" y="9630385"/>
            <a:ext cx="460807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PHP Framework (certificate): </a:t>
            </a:r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Zend, </a:t>
            </a:r>
            <a:r>
              <a:rPr lang="en-US" sz="1200" b="1" dirty="0" err="1">
                <a:ea typeface="Open Sans" panose="020B0606030504020204" pitchFamily="34" charset="0"/>
                <a:cs typeface="Open Sans" panose="020B0606030504020204" pitchFamily="34" charset="0"/>
              </a:rPr>
              <a:t>Codeigniter</a:t>
            </a:r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, Symfony.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ea typeface="Open Sans" panose="020B0606030504020204" pitchFamily="34" charset="0"/>
                <a:cs typeface="Open Sans" panose="020B0606030504020204" pitchFamily="34" charset="0"/>
              </a:rPr>
              <a:t>Programming Languages: </a:t>
            </a:r>
            <a:r>
              <a:rPr lang="en-US" sz="1200" b="1" dirty="0">
                <a:ea typeface="Open Sans" panose="020B0606030504020204" pitchFamily="34" charset="0"/>
                <a:cs typeface="Open Sans" panose="020B0606030504020204" pitchFamily="34" charset="0"/>
              </a:rPr>
              <a:t>JavaScript, HTML5, PHP OOP, CSS, SQL, MySQL.</a:t>
            </a:r>
            <a:endParaRPr lang="fr-FR" sz="12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E8D7DA5-936E-4F31-B073-C3EBAAA73100}"/>
              </a:ext>
            </a:extLst>
          </p:cNvPr>
          <p:cNvGrpSpPr/>
          <p:nvPr/>
        </p:nvGrpSpPr>
        <p:grpSpPr>
          <a:xfrm>
            <a:off x="2716697" y="9077307"/>
            <a:ext cx="2914394" cy="341806"/>
            <a:chOff x="2713912" y="635094"/>
            <a:chExt cx="2914394" cy="341806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C2257464-CE9C-4580-8784-756A433AC430}"/>
                </a:ext>
              </a:extLst>
            </p:cNvPr>
            <p:cNvSpPr/>
            <p:nvPr/>
          </p:nvSpPr>
          <p:spPr>
            <a:xfrm>
              <a:off x="2713912" y="635094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en-US" sz="1800" b="1" dirty="0">
                  <a:solidFill>
                    <a:srgbClr val="0D92A7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CERTIFICATIONS</a:t>
              </a:r>
              <a:endParaRPr lang="fr-FR" sz="1800" b="1" dirty="0">
                <a:solidFill>
                  <a:srgbClr val="0D92A7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B582FC-C654-4484-9B58-9671C472561C}"/>
                </a:ext>
              </a:extLst>
            </p:cNvPr>
            <p:cNvCxnSpPr/>
            <p:nvPr/>
          </p:nvCxnSpPr>
          <p:spPr>
            <a:xfrm>
              <a:off x="2817037" y="976900"/>
              <a:ext cx="2793737" cy="0"/>
            </a:xfrm>
            <a:prstGeom prst="line">
              <a:avLst/>
            </a:prstGeom>
            <a:ln w="44450">
              <a:solidFill>
                <a:srgbClr val="0D92A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5498C2F-5536-4DD5-9B2F-8DCE2E001FC5}"/>
              </a:ext>
            </a:extLst>
          </p:cNvPr>
          <p:cNvGrpSpPr/>
          <p:nvPr/>
        </p:nvGrpSpPr>
        <p:grpSpPr>
          <a:xfrm>
            <a:off x="241571" y="3166652"/>
            <a:ext cx="1934977" cy="1048031"/>
            <a:chOff x="1341479" y="884619"/>
            <a:chExt cx="1934977" cy="1048031"/>
          </a:xfrm>
        </p:grpSpPr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F19C74F5-B14C-465C-ABAF-89CE82025FAB}"/>
                </a:ext>
              </a:extLst>
            </p:cNvPr>
            <p:cNvGrpSpPr/>
            <p:nvPr/>
          </p:nvGrpSpPr>
          <p:grpSpPr>
            <a:xfrm>
              <a:off x="1676466" y="884619"/>
              <a:ext cx="1599990" cy="1048031"/>
              <a:chOff x="142660" y="886839"/>
              <a:chExt cx="1599990" cy="1048031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F4D5F8A3-A5DC-49BE-90C7-A72799140872}"/>
                  </a:ext>
                </a:extLst>
              </p:cNvPr>
              <p:cNvSpPr/>
              <p:nvPr/>
            </p:nvSpPr>
            <p:spPr>
              <a:xfrm>
                <a:off x="142660" y="1565538"/>
                <a:ext cx="1599990" cy="3693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2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120 Great Portland Street</a:t>
                </a:r>
              </a:p>
              <a:p>
                <a:pPr algn="l"/>
                <a:r>
                  <a:rPr lang="en-US" sz="12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London W2W 6tQ</a:t>
                </a:r>
                <a:endParaRPr lang="fr-FR" sz="1200" dirty="0">
                  <a:solidFill>
                    <a:schemeClr val="bg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085EFBED-2154-4E1A-B915-0D140B0F2604}"/>
                  </a:ext>
                </a:extLst>
              </p:cNvPr>
              <p:cNvSpPr/>
              <p:nvPr/>
            </p:nvSpPr>
            <p:spPr>
              <a:xfrm>
                <a:off x="175274" y="886839"/>
                <a:ext cx="1332096" cy="184666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+</a:t>
                </a:r>
                <a:r>
                  <a:rPr lang="en-US" sz="12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44 (0)20 7666 8555 </a:t>
                </a:r>
                <a:endParaRPr lang="fr-FR" sz="12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969C554-4557-4DD4-ADFC-2AEF30DCC709}"/>
                  </a:ext>
                </a:extLst>
              </p:cNvPr>
              <p:cNvSpPr/>
              <p:nvPr/>
            </p:nvSpPr>
            <p:spPr>
              <a:xfrm>
                <a:off x="175274" y="1219434"/>
                <a:ext cx="1326325" cy="184666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info@bestfreecv.com</a:t>
                </a:r>
                <a:endParaRPr lang="fr-FR" sz="12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111" name="شكل حر 78">
              <a:extLst>
                <a:ext uri="{FF2B5EF4-FFF2-40B4-BE49-F238E27FC236}">
                  <a16:creationId xmlns:a16="http://schemas.microsoft.com/office/drawing/2014/main" id="{93BE44E1-B659-4C0B-A920-5C26C59CCA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3599" y="1677985"/>
              <a:ext cx="131694" cy="198858"/>
            </a:xfrm>
            <a:custGeom>
              <a:avLst/>
              <a:gdLst>
                <a:gd name="connsiteX0" fmla="*/ 1316986 w 2647950"/>
                <a:gd name="connsiteY0" fmla="*/ 704850 h 3976070"/>
                <a:gd name="connsiteX1" fmla="*/ 776597 w 2647950"/>
                <a:gd name="connsiteY1" fmla="*/ 1245239 h 3976070"/>
                <a:gd name="connsiteX2" fmla="*/ 1316986 w 2647950"/>
                <a:gd name="connsiteY2" fmla="*/ 1785628 h 3976070"/>
                <a:gd name="connsiteX3" fmla="*/ 1857375 w 2647950"/>
                <a:gd name="connsiteY3" fmla="*/ 1245239 h 3976070"/>
                <a:gd name="connsiteX4" fmla="*/ 1316986 w 2647950"/>
                <a:gd name="connsiteY4" fmla="*/ 704850 h 3976070"/>
                <a:gd name="connsiteX5" fmla="*/ 1323975 w 2647950"/>
                <a:gd name="connsiteY5" fmla="*/ 0 h 3976070"/>
                <a:gd name="connsiteX6" fmla="*/ 2647950 w 2647950"/>
                <a:gd name="connsiteY6" fmla="*/ 1323975 h 3976070"/>
                <a:gd name="connsiteX7" fmla="*/ 2421836 w 2647950"/>
                <a:gd name="connsiteY7" fmla="*/ 2064222 h 3976070"/>
                <a:gd name="connsiteX8" fmla="*/ 2358543 w 2647950"/>
                <a:gd name="connsiteY8" fmla="*/ 2148863 h 3976070"/>
                <a:gd name="connsiteX9" fmla="*/ 1334733 w 2647950"/>
                <a:gd name="connsiteY9" fmla="*/ 3976070 h 3976070"/>
                <a:gd name="connsiteX10" fmla="*/ 273757 w 2647950"/>
                <a:gd name="connsiteY10" fmla="*/ 2127934 h 3976070"/>
                <a:gd name="connsiteX11" fmla="*/ 226114 w 2647950"/>
                <a:gd name="connsiteY11" fmla="*/ 2064222 h 3976070"/>
                <a:gd name="connsiteX12" fmla="*/ 0 w 2647950"/>
                <a:gd name="connsiteY12" fmla="*/ 1323975 h 3976070"/>
                <a:gd name="connsiteX13" fmla="*/ 1323975 w 2647950"/>
                <a:gd name="connsiteY13" fmla="*/ 0 h 397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47950" h="3976070">
                  <a:moveTo>
                    <a:pt x="1316986" y="704850"/>
                  </a:moveTo>
                  <a:cubicBezTo>
                    <a:pt x="1018537" y="704850"/>
                    <a:pt x="776597" y="946790"/>
                    <a:pt x="776597" y="1245239"/>
                  </a:cubicBezTo>
                  <a:cubicBezTo>
                    <a:pt x="776597" y="1543688"/>
                    <a:pt x="1018537" y="1785628"/>
                    <a:pt x="1316986" y="1785628"/>
                  </a:cubicBezTo>
                  <a:cubicBezTo>
                    <a:pt x="1615435" y="1785628"/>
                    <a:pt x="1857375" y="1543688"/>
                    <a:pt x="1857375" y="1245239"/>
                  </a:cubicBezTo>
                  <a:cubicBezTo>
                    <a:pt x="1857375" y="946790"/>
                    <a:pt x="1615435" y="704850"/>
                    <a:pt x="1316986" y="704850"/>
                  </a:cubicBezTo>
                  <a:close/>
                  <a:moveTo>
                    <a:pt x="1323975" y="0"/>
                  </a:moveTo>
                  <a:cubicBezTo>
                    <a:pt x="2055186" y="0"/>
                    <a:pt x="2647950" y="592764"/>
                    <a:pt x="2647950" y="1323975"/>
                  </a:cubicBezTo>
                  <a:cubicBezTo>
                    <a:pt x="2647950" y="1598179"/>
                    <a:pt x="2564593" y="1852914"/>
                    <a:pt x="2421836" y="2064222"/>
                  </a:cubicBezTo>
                  <a:lnTo>
                    <a:pt x="2358543" y="2148863"/>
                  </a:lnTo>
                  <a:lnTo>
                    <a:pt x="1334733" y="3976070"/>
                  </a:lnTo>
                  <a:lnTo>
                    <a:pt x="273757" y="2127934"/>
                  </a:lnTo>
                  <a:lnTo>
                    <a:pt x="226114" y="2064222"/>
                  </a:lnTo>
                  <a:cubicBezTo>
                    <a:pt x="83358" y="1852914"/>
                    <a:pt x="0" y="1598179"/>
                    <a:pt x="0" y="1323975"/>
                  </a:cubicBezTo>
                  <a:cubicBezTo>
                    <a:pt x="0" y="592764"/>
                    <a:pt x="592764" y="0"/>
                    <a:pt x="1323975" y="0"/>
                  </a:cubicBezTo>
                  <a:close/>
                </a:path>
              </a:pathLst>
            </a:custGeom>
            <a:solidFill>
              <a:schemeClr val="bg1"/>
            </a:solidFill>
            <a:ln w="793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MA" sz="1200">
                <a:solidFill>
                  <a:schemeClr val="bg1"/>
                </a:solidFill>
              </a:endParaRPr>
            </a:p>
          </p:txBody>
        </p:sp>
        <p:sp>
          <p:nvSpPr>
            <p:cNvPr id="118" name="شكل حر 85">
              <a:extLst>
                <a:ext uri="{FF2B5EF4-FFF2-40B4-BE49-F238E27FC236}">
                  <a16:creationId xmlns:a16="http://schemas.microsoft.com/office/drawing/2014/main" id="{E77324D2-DF57-4B31-8FC3-895D3A465E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1479" y="1256455"/>
              <a:ext cx="185933" cy="132573"/>
            </a:xfrm>
            <a:custGeom>
              <a:avLst/>
              <a:gdLst>
                <a:gd name="connsiteX0" fmla="*/ 3316236 w 8372474"/>
                <a:gd name="connsiteY0" fmla="*/ 3531540 h 5981701"/>
                <a:gd name="connsiteX1" fmla="*/ 1307076 w 8372474"/>
                <a:gd name="connsiteY1" fmla="*/ 5537782 h 5981701"/>
                <a:gd name="connsiteX2" fmla="*/ 7035211 w 8372474"/>
                <a:gd name="connsiteY2" fmla="*/ 5534939 h 5981701"/>
                <a:gd name="connsiteX3" fmla="*/ 5064612 w 8372474"/>
                <a:gd name="connsiteY3" fmla="*/ 3558654 h 5981701"/>
                <a:gd name="connsiteX4" fmla="*/ 4317667 w 8372474"/>
                <a:gd name="connsiteY4" fmla="*/ 4306522 h 5981701"/>
                <a:gd name="connsiteX5" fmla="*/ 4091217 w 8372474"/>
                <a:gd name="connsiteY5" fmla="*/ 4308903 h 5981701"/>
                <a:gd name="connsiteX6" fmla="*/ 7887285 w 8372474"/>
                <a:gd name="connsiteY6" fmla="*/ 736631 h 5981701"/>
                <a:gd name="connsiteX7" fmla="*/ 5379748 w 8372474"/>
                <a:gd name="connsiteY7" fmla="*/ 3243523 h 5981701"/>
                <a:gd name="connsiteX8" fmla="*/ 7665088 w 8372474"/>
                <a:gd name="connsiteY8" fmla="*/ 5527516 h 5981701"/>
                <a:gd name="connsiteX9" fmla="*/ 7884020 w 8372474"/>
                <a:gd name="connsiteY9" fmla="*/ 5078798 h 5981701"/>
                <a:gd name="connsiteX10" fmla="*/ 7887285 w 8372474"/>
                <a:gd name="connsiteY10" fmla="*/ 736631 h 5981701"/>
                <a:gd name="connsiteX11" fmla="*/ 494711 w 8372474"/>
                <a:gd name="connsiteY11" fmla="*/ 712818 h 5981701"/>
                <a:gd name="connsiteX12" fmla="*/ 497974 w 8372474"/>
                <a:gd name="connsiteY12" fmla="*/ 5054986 h 5981701"/>
                <a:gd name="connsiteX13" fmla="*/ 716862 w 8372474"/>
                <a:gd name="connsiteY13" fmla="*/ 5503704 h 5981701"/>
                <a:gd name="connsiteX14" fmla="*/ 3001739 w 8372474"/>
                <a:gd name="connsiteY14" fmla="*/ 3219711 h 5981701"/>
                <a:gd name="connsiteX15" fmla="*/ 881060 w 8372474"/>
                <a:gd name="connsiteY15" fmla="*/ 472017 h 5981701"/>
                <a:gd name="connsiteX16" fmla="*/ 4067173 w 8372474"/>
                <a:gd name="connsiteY16" fmla="*/ 3655748 h 5981701"/>
                <a:gd name="connsiteX17" fmla="*/ 4212429 w 8372474"/>
                <a:gd name="connsiteY17" fmla="*/ 3729567 h 5981701"/>
                <a:gd name="connsiteX18" fmla="*/ 4348161 w 8372474"/>
                <a:gd name="connsiteY18" fmla="*/ 3641461 h 5981701"/>
                <a:gd name="connsiteX19" fmla="*/ 7519985 w 8372474"/>
                <a:gd name="connsiteY19" fmla="*/ 472017 h 5981701"/>
                <a:gd name="connsiteX20" fmla="*/ 892290 w 8372474"/>
                <a:gd name="connsiteY20" fmla="*/ 0 h 5981701"/>
                <a:gd name="connsiteX21" fmla="*/ 7480184 w 8372474"/>
                <a:gd name="connsiteY21" fmla="*/ 0 h 5981701"/>
                <a:gd name="connsiteX22" fmla="*/ 8372474 w 8372474"/>
                <a:gd name="connsiteY22" fmla="*/ 892290 h 5981701"/>
                <a:gd name="connsiteX23" fmla="*/ 8372474 w 8372474"/>
                <a:gd name="connsiteY23" fmla="*/ 5089411 h 5981701"/>
                <a:gd name="connsiteX24" fmla="*/ 7480184 w 8372474"/>
                <a:gd name="connsiteY24" fmla="*/ 5981701 h 5981701"/>
                <a:gd name="connsiteX25" fmla="*/ 892290 w 8372474"/>
                <a:gd name="connsiteY25" fmla="*/ 5981701 h 5981701"/>
                <a:gd name="connsiteX26" fmla="*/ 0 w 8372474"/>
                <a:gd name="connsiteY26" fmla="*/ 5089411 h 5981701"/>
                <a:gd name="connsiteX27" fmla="*/ 0 w 8372474"/>
                <a:gd name="connsiteY27" fmla="*/ 892290 h 5981701"/>
                <a:gd name="connsiteX28" fmla="*/ 892290 w 8372474"/>
                <a:gd name="connsiteY28" fmla="*/ 0 h 5981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72474" h="5981701">
                  <a:moveTo>
                    <a:pt x="3316236" y="3531540"/>
                  </a:moveTo>
                  <a:lnTo>
                    <a:pt x="1307076" y="5537782"/>
                  </a:lnTo>
                  <a:lnTo>
                    <a:pt x="7035211" y="5534939"/>
                  </a:lnTo>
                  <a:lnTo>
                    <a:pt x="5064612" y="3558654"/>
                  </a:lnTo>
                  <a:lnTo>
                    <a:pt x="4317667" y="4306522"/>
                  </a:lnTo>
                  <a:cubicBezTo>
                    <a:pt x="4246947" y="4383516"/>
                    <a:pt x="4152413" y="4365259"/>
                    <a:pt x="4091217" y="4308903"/>
                  </a:cubicBezTo>
                  <a:close/>
                  <a:moveTo>
                    <a:pt x="7887285" y="736631"/>
                  </a:moveTo>
                  <a:lnTo>
                    <a:pt x="5379748" y="3243523"/>
                  </a:lnTo>
                  <a:lnTo>
                    <a:pt x="7665088" y="5527516"/>
                  </a:lnTo>
                  <a:cubicBezTo>
                    <a:pt x="7783318" y="5489862"/>
                    <a:pt x="7896785" y="5392677"/>
                    <a:pt x="7884020" y="5078798"/>
                  </a:cubicBezTo>
                  <a:cubicBezTo>
                    <a:pt x="7877170" y="3582196"/>
                    <a:pt x="7894135" y="2233232"/>
                    <a:pt x="7887285" y="736631"/>
                  </a:cubicBezTo>
                  <a:close/>
                  <a:moveTo>
                    <a:pt x="494711" y="712818"/>
                  </a:moveTo>
                  <a:cubicBezTo>
                    <a:pt x="487861" y="2209420"/>
                    <a:pt x="504824" y="3558384"/>
                    <a:pt x="497974" y="5054986"/>
                  </a:cubicBezTo>
                  <a:cubicBezTo>
                    <a:pt x="485212" y="5368865"/>
                    <a:pt x="598656" y="5466050"/>
                    <a:pt x="716862" y="5503704"/>
                  </a:cubicBezTo>
                  <a:lnTo>
                    <a:pt x="3001739" y="3219711"/>
                  </a:lnTo>
                  <a:close/>
                  <a:moveTo>
                    <a:pt x="881060" y="472017"/>
                  </a:moveTo>
                  <a:lnTo>
                    <a:pt x="4067173" y="3655748"/>
                  </a:lnTo>
                  <a:cubicBezTo>
                    <a:pt x="4101304" y="3685117"/>
                    <a:pt x="4099716" y="3719248"/>
                    <a:pt x="4212429" y="3729567"/>
                  </a:cubicBezTo>
                  <a:cubicBezTo>
                    <a:pt x="4298154" y="3712104"/>
                    <a:pt x="4312442" y="3685118"/>
                    <a:pt x="4348161" y="3641461"/>
                  </a:cubicBezTo>
                  <a:lnTo>
                    <a:pt x="7519985" y="472017"/>
                  </a:lnTo>
                  <a:close/>
                  <a:moveTo>
                    <a:pt x="892290" y="0"/>
                  </a:moveTo>
                  <a:lnTo>
                    <a:pt x="7480184" y="0"/>
                  </a:lnTo>
                  <a:cubicBezTo>
                    <a:pt x="7972982" y="0"/>
                    <a:pt x="8372474" y="399492"/>
                    <a:pt x="8372474" y="892290"/>
                  </a:cubicBezTo>
                  <a:lnTo>
                    <a:pt x="8372474" y="5089411"/>
                  </a:lnTo>
                  <a:cubicBezTo>
                    <a:pt x="8372474" y="5582209"/>
                    <a:pt x="7972982" y="5981701"/>
                    <a:pt x="7480184" y="5981701"/>
                  </a:cubicBezTo>
                  <a:lnTo>
                    <a:pt x="892290" y="5981701"/>
                  </a:lnTo>
                  <a:cubicBezTo>
                    <a:pt x="399492" y="5981701"/>
                    <a:pt x="0" y="5582209"/>
                    <a:pt x="0" y="5089411"/>
                  </a:cubicBezTo>
                  <a:lnTo>
                    <a:pt x="0" y="892290"/>
                  </a:lnTo>
                  <a:cubicBezTo>
                    <a:pt x="0" y="399492"/>
                    <a:pt x="399492" y="0"/>
                    <a:pt x="89229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MA" sz="1200" dirty="0">
                <a:solidFill>
                  <a:schemeClr val="bg1"/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2F7DEFD-32B5-4494-81D7-143C4FD5357B}"/>
                </a:ext>
              </a:extLst>
            </p:cNvPr>
            <p:cNvSpPr/>
            <p:nvPr/>
          </p:nvSpPr>
          <p:spPr>
            <a:xfrm>
              <a:off x="1342588" y="891885"/>
              <a:ext cx="198858" cy="198858"/>
            </a:xfrm>
            <a:custGeom>
              <a:avLst/>
              <a:gdLst>
                <a:gd name="connsiteX0" fmla="*/ 67377 w 108660"/>
                <a:gd name="connsiteY0" fmla="*/ 71902 h 115365"/>
                <a:gd name="connsiteX1" fmla="*/ 70853 w 108660"/>
                <a:gd name="connsiteY1" fmla="*/ 73629 h 115365"/>
                <a:gd name="connsiteX2" fmla="*/ 86114 w 108660"/>
                <a:gd name="connsiteY2" fmla="*/ 100034 h 115365"/>
                <a:gd name="connsiteX3" fmla="*/ 84836 w 108660"/>
                <a:gd name="connsiteY3" fmla="*/ 104841 h 115365"/>
                <a:gd name="connsiteX4" fmla="*/ 76774 w 108660"/>
                <a:gd name="connsiteY4" fmla="*/ 109523 h 115365"/>
                <a:gd name="connsiteX5" fmla="*/ 71978 w 108660"/>
                <a:gd name="connsiteY5" fmla="*/ 108243 h 115365"/>
                <a:gd name="connsiteX6" fmla="*/ 56717 w 108660"/>
                <a:gd name="connsiteY6" fmla="*/ 81838 h 115365"/>
                <a:gd name="connsiteX7" fmla="*/ 57995 w 108660"/>
                <a:gd name="connsiteY7" fmla="*/ 77031 h 115365"/>
                <a:gd name="connsiteX8" fmla="*/ 66057 w 108660"/>
                <a:gd name="connsiteY8" fmla="*/ 72349 h 115365"/>
                <a:gd name="connsiteX9" fmla="*/ 67377 w 108660"/>
                <a:gd name="connsiteY9" fmla="*/ 71902 h 115365"/>
                <a:gd name="connsiteX10" fmla="*/ 90660 w 108660"/>
                <a:gd name="connsiteY10" fmla="*/ 11963 h 115365"/>
                <a:gd name="connsiteX11" fmla="*/ 108660 w 108660"/>
                <a:gd name="connsiteY11" fmla="*/ 29963 h 115365"/>
                <a:gd name="connsiteX12" fmla="*/ 90660 w 108660"/>
                <a:gd name="connsiteY12" fmla="*/ 47963 h 115365"/>
                <a:gd name="connsiteX13" fmla="*/ 72660 w 108660"/>
                <a:gd name="connsiteY13" fmla="*/ 29963 h 115365"/>
                <a:gd name="connsiteX14" fmla="*/ 90660 w 108660"/>
                <a:gd name="connsiteY14" fmla="*/ 11963 h 115365"/>
                <a:gd name="connsiteX15" fmla="*/ 12883 w 108660"/>
                <a:gd name="connsiteY15" fmla="*/ 10583 h 115365"/>
                <a:gd name="connsiteX16" fmla="*/ 28856 w 108660"/>
                <a:gd name="connsiteY16" fmla="*/ 38492 h 115365"/>
                <a:gd name="connsiteX17" fmla="*/ 29670 w 108660"/>
                <a:gd name="connsiteY17" fmla="*/ 68633 h 115365"/>
                <a:gd name="connsiteX18" fmla="*/ 54537 w 108660"/>
                <a:gd name="connsiteY18" fmla="*/ 82872 h 115365"/>
                <a:gd name="connsiteX19" fmla="*/ 70535 w 108660"/>
                <a:gd name="connsiteY19" fmla="*/ 110710 h 115365"/>
                <a:gd name="connsiteX20" fmla="*/ 56894 w 108660"/>
                <a:gd name="connsiteY20" fmla="*/ 115365 h 115365"/>
                <a:gd name="connsiteX21" fmla="*/ 45294 w 108660"/>
                <a:gd name="connsiteY21" fmla="*/ 110850 h 115365"/>
                <a:gd name="connsiteX22" fmla="*/ 20 w 108660"/>
                <a:gd name="connsiteY22" fmla="*/ 26785 h 115365"/>
                <a:gd name="connsiteX23" fmla="*/ 3356 w 108660"/>
                <a:gd name="connsiteY23" fmla="*/ 17711 h 115365"/>
                <a:gd name="connsiteX24" fmla="*/ 12883 w 108660"/>
                <a:gd name="connsiteY24" fmla="*/ 10583 h 115365"/>
                <a:gd name="connsiteX25" fmla="*/ 26146 w 108660"/>
                <a:gd name="connsiteY25" fmla="*/ 27 h 115365"/>
                <a:gd name="connsiteX26" fmla="*/ 29622 w 108660"/>
                <a:gd name="connsiteY26" fmla="*/ 1755 h 115365"/>
                <a:gd name="connsiteX27" fmla="*/ 44882 w 108660"/>
                <a:gd name="connsiteY27" fmla="*/ 28160 h 115365"/>
                <a:gd name="connsiteX28" fmla="*/ 43605 w 108660"/>
                <a:gd name="connsiteY28" fmla="*/ 32967 h 115365"/>
                <a:gd name="connsiteX29" fmla="*/ 35542 w 108660"/>
                <a:gd name="connsiteY29" fmla="*/ 37649 h 115365"/>
                <a:gd name="connsiteX30" fmla="*/ 30747 w 108660"/>
                <a:gd name="connsiteY30" fmla="*/ 36368 h 115365"/>
                <a:gd name="connsiteX31" fmla="*/ 15486 w 108660"/>
                <a:gd name="connsiteY31" fmla="*/ 9963 h 115365"/>
                <a:gd name="connsiteX32" fmla="*/ 16764 w 108660"/>
                <a:gd name="connsiteY32" fmla="*/ 5156 h 115365"/>
                <a:gd name="connsiteX33" fmla="*/ 24826 w 108660"/>
                <a:gd name="connsiteY33" fmla="*/ 474 h 115365"/>
                <a:gd name="connsiteX34" fmla="*/ 26146 w 108660"/>
                <a:gd name="connsiteY34" fmla="*/ 27 h 115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8660" h="115365">
                  <a:moveTo>
                    <a:pt x="67377" y="71902"/>
                  </a:moveTo>
                  <a:cubicBezTo>
                    <a:pt x="68734" y="71731"/>
                    <a:pt x="70124" y="72369"/>
                    <a:pt x="70853" y="73629"/>
                  </a:cubicBezTo>
                  <a:lnTo>
                    <a:pt x="86114" y="100034"/>
                  </a:lnTo>
                  <a:cubicBezTo>
                    <a:pt x="87085" y="101715"/>
                    <a:pt x="86513" y="103867"/>
                    <a:pt x="84836" y="104841"/>
                  </a:cubicBezTo>
                  <a:lnTo>
                    <a:pt x="76774" y="109523"/>
                  </a:lnTo>
                  <a:cubicBezTo>
                    <a:pt x="75097" y="110497"/>
                    <a:pt x="72950" y="109924"/>
                    <a:pt x="71978" y="108243"/>
                  </a:cubicBezTo>
                  <a:lnTo>
                    <a:pt x="56717" y="81838"/>
                  </a:lnTo>
                  <a:cubicBezTo>
                    <a:pt x="55746" y="80157"/>
                    <a:pt x="56318" y="78005"/>
                    <a:pt x="57995" y="77031"/>
                  </a:cubicBezTo>
                  <a:lnTo>
                    <a:pt x="66057" y="72349"/>
                  </a:lnTo>
                  <a:cubicBezTo>
                    <a:pt x="66477" y="72106"/>
                    <a:pt x="66925" y="71959"/>
                    <a:pt x="67377" y="71902"/>
                  </a:cubicBezTo>
                  <a:close/>
                  <a:moveTo>
                    <a:pt x="90660" y="11963"/>
                  </a:moveTo>
                  <a:cubicBezTo>
                    <a:pt x="100601" y="11963"/>
                    <a:pt x="108660" y="20022"/>
                    <a:pt x="108660" y="29963"/>
                  </a:cubicBezTo>
                  <a:cubicBezTo>
                    <a:pt x="108660" y="39904"/>
                    <a:pt x="100601" y="47963"/>
                    <a:pt x="90660" y="47963"/>
                  </a:cubicBezTo>
                  <a:cubicBezTo>
                    <a:pt x="80719" y="47963"/>
                    <a:pt x="72660" y="39904"/>
                    <a:pt x="72660" y="29963"/>
                  </a:cubicBezTo>
                  <a:cubicBezTo>
                    <a:pt x="72660" y="20022"/>
                    <a:pt x="80719" y="11963"/>
                    <a:pt x="90660" y="11963"/>
                  </a:cubicBezTo>
                  <a:close/>
                  <a:moveTo>
                    <a:pt x="12883" y="10583"/>
                  </a:moveTo>
                  <a:lnTo>
                    <a:pt x="28856" y="38492"/>
                  </a:lnTo>
                  <a:cubicBezTo>
                    <a:pt x="19525" y="44628"/>
                    <a:pt x="25413" y="61107"/>
                    <a:pt x="29670" y="68633"/>
                  </a:cubicBezTo>
                  <a:cubicBezTo>
                    <a:pt x="34137" y="76158"/>
                    <a:pt x="44638" y="88577"/>
                    <a:pt x="54537" y="82872"/>
                  </a:cubicBezTo>
                  <a:lnTo>
                    <a:pt x="70535" y="110710"/>
                  </a:lnTo>
                  <a:cubicBezTo>
                    <a:pt x="62330" y="115705"/>
                    <a:pt x="59819" y="115213"/>
                    <a:pt x="56894" y="115365"/>
                  </a:cubicBezTo>
                  <a:cubicBezTo>
                    <a:pt x="52780" y="115307"/>
                    <a:pt x="47969" y="112616"/>
                    <a:pt x="45294" y="110850"/>
                  </a:cubicBezTo>
                  <a:cubicBezTo>
                    <a:pt x="32483" y="102989"/>
                    <a:pt x="-936" y="61099"/>
                    <a:pt x="20" y="26785"/>
                  </a:cubicBezTo>
                  <a:cubicBezTo>
                    <a:pt x="137" y="22672"/>
                    <a:pt x="1794" y="19675"/>
                    <a:pt x="3356" y="17711"/>
                  </a:cubicBezTo>
                  <a:cubicBezTo>
                    <a:pt x="5476" y="15116"/>
                    <a:pt x="9518" y="12492"/>
                    <a:pt x="12883" y="10583"/>
                  </a:cubicBezTo>
                  <a:close/>
                  <a:moveTo>
                    <a:pt x="26146" y="27"/>
                  </a:moveTo>
                  <a:cubicBezTo>
                    <a:pt x="27503" y="-144"/>
                    <a:pt x="28893" y="494"/>
                    <a:pt x="29622" y="1755"/>
                  </a:cubicBezTo>
                  <a:lnTo>
                    <a:pt x="44882" y="28160"/>
                  </a:lnTo>
                  <a:cubicBezTo>
                    <a:pt x="45854" y="29841"/>
                    <a:pt x="45282" y="31993"/>
                    <a:pt x="43605" y="32967"/>
                  </a:cubicBezTo>
                  <a:lnTo>
                    <a:pt x="35542" y="37649"/>
                  </a:lnTo>
                  <a:cubicBezTo>
                    <a:pt x="33866" y="38622"/>
                    <a:pt x="31719" y="38049"/>
                    <a:pt x="30747" y="36368"/>
                  </a:cubicBezTo>
                  <a:lnTo>
                    <a:pt x="15486" y="9963"/>
                  </a:lnTo>
                  <a:cubicBezTo>
                    <a:pt x="14515" y="8282"/>
                    <a:pt x="15087" y="6130"/>
                    <a:pt x="16764" y="5156"/>
                  </a:cubicBezTo>
                  <a:lnTo>
                    <a:pt x="24826" y="474"/>
                  </a:lnTo>
                  <a:cubicBezTo>
                    <a:pt x="25245" y="231"/>
                    <a:pt x="25694" y="84"/>
                    <a:pt x="26146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MA" sz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25" name="Table 124">
            <a:extLst>
              <a:ext uri="{FF2B5EF4-FFF2-40B4-BE49-F238E27FC236}">
                <a16:creationId xmlns:a16="http://schemas.microsoft.com/office/drawing/2014/main" id="{5C550D03-6A7B-41D5-98A8-9BCA9A915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293461"/>
              </p:ext>
            </p:extLst>
          </p:nvPr>
        </p:nvGraphicFramePr>
        <p:xfrm>
          <a:off x="180982" y="7832441"/>
          <a:ext cx="1862084" cy="779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Spanish – 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C2</a:t>
                      </a:r>
                      <a:endParaRPr lang="fr-FR" sz="12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Chinese – 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A1</a:t>
                      </a:r>
                      <a:endParaRPr lang="fr-FR" sz="12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German – 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A2</a:t>
                      </a:r>
                      <a:endParaRPr lang="fr-FR" sz="12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grpSp>
        <p:nvGrpSpPr>
          <p:cNvPr id="126" name="Group 125">
            <a:extLst>
              <a:ext uri="{FF2B5EF4-FFF2-40B4-BE49-F238E27FC236}">
                <a16:creationId xmlns:a16="http://schemas.microsoft.com/office/drawing/2014/main" id="{4C76D059-54BA-43A3-B7C9-CB8539D5C3FF}"/>
              </a:ext>
            </a:extLst>
          </p:cNvPr>
          <p:cNvGrpSpPr/>
          <p:nvPr/>
        </p:nvGrpSpPr>
        <p:grpSpPr>
          <a:xfrm>
            <a:off x="18096" y="7368443"/>
            <a:ext cx="2118924" cy="321824"/>
            <a:chOff x="81669" y="4252912"/>
            <a:chExt cx="2118924" cy="321824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884C2214-8D8F-4707-88EF-74CD1933CE8C}"/>
                </a:ext>
              </a:extLst>
            </p:cNvPr>
            <p:cNvSpPr/>
            <p:nvPr/>
          </p:nvSpPr>
          <p:spPr>
            <a:xfrm>
              <a:off x="81669" y="4252912"/>
              <a:ext cx="1866160" cy="2652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800" b="1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LANGUAGES</a:t>
              </a:r>
              <a:endParaRPr lang="ar-MA" sz="2000" b="1" dirty="0">
                <a:solidFill>
                  <a:schemeClr val="bg1"/>
                </a:solidFill>
                <a:ea typeface="Open Sans" panose="020B0606030504020204" pitchFamily="34" charset="0"/>
              </a:endParaRPr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9F1916FF-B185-4F11-A5C7-9531E75C768A}"/>
                </a:ext>
              </a:extLst>
            </p:cNvPr>
            <p:cNvCxnSpPr>
              <a:cxnSpLocks/>
            </p:cNvCxnSpPr>
            <p:nvPr/>
          </p:nvCxnSpPr>
          <p:spPr>
            <a:xfrm>
              <a:off x="171690" y="4574736"/>
              <a:ext cx="2028903" cy="0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E5A79748-937C-4523-8CD1-6C61A25969F6}"/>
              </a:ext>
            </a:extLst>
          </p:cNvPr>
          <p:cNvGrpSpPr/>
          <p:nvPr/>
        </p:nvGrpSpPr>
        <p:grpSpPr>
          <a:xfrm>
            <a:off x="-3312" y="8909940"/>
            <a:ext cx="2118924" cy="321824"/>
            <a:chOff x="81669" y="4252912"/>
            <a:chExt cx="2118924" cy="321824"/>
          </a:xfrm>
        </p:grpSpPr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1067A52F-9932-432C-A2E8-63C23FB62399}"/>
                </a:ext>
              </a:extLst>
            </p:cNvPr>
            <p:cNvSpPr/>
            <p:nvPr/>
          </p:nvSpPr>
          <p:spPr>
            <a:xfrm>
              <a:off x="81669" y="4252912"/>
              <a:ext cx="1866160" cy="2652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800" b="1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HOBBIES</a:t>
              </a:r>
              <a:endParaRPr lang="ar-MA" sz="2000" b="1" dirty="0">
                <a:solidFill>
                  <a:schemeClr val="bg1"/>
                </a:solidFill>
                <a:ea typeface="Open Sans" panose="020B0606030504020204" pitchFamily="34" charset="0"/>
              </a:endParaRPr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74A552DD-C7BB-4968-9FBC-6D7C14DBAB2B}"/>
                </a:ext>
              </a:extLst>
            </p:cNvPr>
            <p:cNvCxnSpPr>
              <a:cxnSpLocks/>
            </p:cNvCxnSpPr>
            <p:nvPr/>
          </p:nvCxnSpPr>
          <p:spPr>
            <a:xfrm>
              <a:off x="171690" y="4574736"/>
              <a:ext cx="2028903" cy="0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2" name="Table 131">
            <a:extLst>
              <a:ext uri="{FF2B5EF4-FFF2-40B4-BE49-F238E27FC236}">
                <a16:creationId xmlns:a16="http://schemas.microsoft.com/office/drawing/2014/main" id="{2DF0EE53-F424-40FE-B2A8-EC9C80A10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339510"/>
              </p:ext>
            </p:extLst>
          </p:nvPr>
        </p:nvGraphicFramePr>
        <p:xfrm>
          <a:off x="111402" y="9395005"/>
          <a:ext cx="1862084" cy="1076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Writing</a:t>
                      </a:r>
                      <a:endParaRPr lang="fr-FR" sz="12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Sketching</a:t>
                      </a:r>
                      <a:endParaRPr lang="fr-FR" sz="12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Photography</a:t>
                      </a:r>
                      <a:endParaRPr lang="fr-FR" sz="12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Design</a:t>
                      </a:r>
                      <a:endParaRPr lang="fr-FR" sz="12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979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366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 © www.BestFreeCV.com/en</dc:title>
  <dc:creator>YOUSSEFF BAHLA</dc:creator>
  <cp:keywords>Copyright © www.BestFreeCV.com/en</cp:keywords>
  <cp:lastModifiedBy>YOUSSEF BAHLA</cp:lastModifiedBy>
  <cp:revision>233</cp:revision>
  <dcterms:created xsi:type="dcterms:W3CDTF">2015-07-03T12:55:42Z</dcterms:created>
  <dcterms:modified xsi:type="dcterms:W3CDTF">2021-09-15T15:56:21Z</dcterms:modified>
  <cp:category>Copyright © www.BestFreeCV.com/en</cp:category>
</cp:coreProperties>
</file>