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7561263" cy="10691813"/>
  <p:notesSz cx="6858000" cy="9144000"/>
  <p:defaultTextStyle>
    <a:defPPr>
      <a:defRPr lang="fr-FR"/>
    </a:defPPr>
    <a:lvl1pPr marL="0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420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841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262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683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2103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524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945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366" algn="l" defTabSz="43642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2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2A7"/>
    <a:srgbClr val="3192BD"/>
    <a:srgbClr val="43464F"/>
    <a:srgbClr val="29374B"/>
    <a:srgbClr val="29789B"/>
    <a:srgbClr val="2B7DA3"/>
    <a:srgbClr val="9CBF2B"/>
    <a:srgbClr val="81A7A0"/>
    <a:srgbClr val="F8FDF7"/>
    <a:srgbClr val="A6C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88582" autoAdjust="0"/>
  </p:normalViewPr>
  <p:slideViewPr>
    <p:cSldViewPr snapToGrid="0" snapToObjects="1">
      <p:cViewPr varScale="1">
        <p:scale>
          <a:sx n="37" d="100"/>
          <a:sy n="37" d="100"/>
        </p:scale>
        <p:origin x="2484" y="84"/>
      </p:cViewPr>
      <p:guideLst>
        <p:guide orient="horz" pos="339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08-02-1443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420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841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262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683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2103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524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945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366" algn="l" defTabSz="87284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www.BestFreeCV.com/en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5181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6" y="3321395"/>
            <a:ext cx="642707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1" y="6058696"/>
            <a:ext cx="5292884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240"/>
            <a:ext cx="1407235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8" y="668240"/>
            <a:ext cx="409568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0482"/>
            <a:ext cx="6427074" cy="2123513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1647"/>
            <a:ext cx="6427074" cy="2338835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7" y="3888158"/>
            <a:ext cx="2751460" cy="1099870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908" y="3888158"/>
            <a:ext cx="2751460" cy="10998707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8168"/>
            <a:ext cx="6805137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285"/>
            <a:ext cx="3340871" cy="997407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0692"/>
            <a:ext cx="3340871" cy="6160168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20" y="2393285"/>
            <a:ext cx="3342183" cy="997407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20" y="3390692"/>
            <a:ext cx="3342183" cy="6160168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6" y="425692"/>
            <a:ext cx="2487604" cy="1811669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694"/>
            <a:ext cx="4226956" cy="912516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6" y="2237362"/>
            <a:ext cx="2487604" cy="7313498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4270"/>
            <a:ext cx="4536758" cy="88356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060" y="955333"/>
            <a:ext cx="4536758" cy="6415088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7829"/>
            <a:ext cx="4536758" cy="1254803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4" y="428168"/>
            <a:ext cx="6805137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494759"/>
            <a:ext cx="6805137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4" y="9909730"/>
            <a:ext cx="1764295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3" y="9909730"/>
            <a:ext cx="2394400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6" y="9909730"/>
            <a:ext cx="1764295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BDBF77D-F90C-436E-94AD-A0471ADB7B99}"/>
              </a:ext>
            </a:extLst>
          </p:cNvPr>
          <p:cNvGrpSpPr/>
          <p:nvPr/>
        </p:nvGrpSpPr>
        <p:grpSpPr>
          <a:xfrm>
            <a:off x="0" y="-1"/>
            <a:ext cx="2716697" cy="10691814"/>
            <a:chOff x="319091" y="381962"/>
            <a:chExt cx="2397606" cy="993871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9EA331B-2AAA-4112-ADC8-6FAC8EA32B0A}"/>
                </a:ext>
              </a:extLst>
            </p:cNvPr>
            <p:cNvSpPr/>
            <p:nvPr/>
          </p:nvSpPr>
          <p:spPr>
            <a:xfrm>
              <a:off x="319091" y="381962"/>
              <a:ext cx="2397606" cy="4067880"/>
            </a:xfrm>
            <a:prstGeom prst="rect">
              <a:avLst/>
            </a:prstGeom>
            <a:solidFill>
              <a:srgbClr val="43464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475E02C-BAB1-4393-B506-0D467B84661F}"/>
                </a:ext>
              </a:extLst>
            </p:cNvPr>
            <p:cNvSpPr/>
            <p:nvPr/>
          </p:nvSpPr>
          <p:spPr>
            <a:xfrm>
              <a:off x="319091" y="4449843"/>
              <a:ext cx="2397605" cy="5870834"/>
            </a:xfrm>
            <a:prstGeom prst="rect">
              <a:avLst/>
            </a:prstGeom>
            <a:solidFill>
              <a:srgbClr val="0D92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dirty="0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2266" y="261716"/>
            <a:ext cx="2111185" cy="2111185"/>
          </a:xfrm>
          <a:prstGeom prst="ellipse">
            <a:avLst/>
          </a:prstGeom>
          <a:noFill/>
          <a:ln w="31750" cmpd="sng">
            <a:solidFill>
              <a:schemeClr val="bg1"/>
            </a:solidFill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10775" y="2605482"/>
            <a:ext cx="2705921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200" b="1" dirty="0">
                <a:solidFill>
                  <a:srgbClr val="0D92A7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JHON</a:t>
            </a:r>
            <a:r>
              <a:rPr lang="fr-FR" sz="3200" b="1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DOE</a:t>
            </a:r>
            <a:endParaRPr lang="fr-FR" sz="3200" b="1" i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0" y="4853702"/>
            <a:ext cx="2552789" cy="229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200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84B76F-7236-4415-9145-D9244B41381D}"/>
              </a:ext>
            </a:extLst>
          </p:cNvPr>
          <p:cNvGrpSpPr/>
          <p:nvPr/>
        </p:nvGrpSpPr>
        <p:grpSpPr>
          <a:xfrm>
            <a:off x="2716696" y="173734"/>
            <a:ext cx="2914394" cy="341806"/>
            <a:chOff x="2716696" y="10896"/>
            <a:chExt cx="2914394" cy="34180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2716696" y="10896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800" b="1" dirty="0">
                  <a:solidFill>
                    <a:srgbClr val="0D92A7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400" b="1" dirty="0">
                <a:solidFill>
                  <a:srgbClr val="0D92A7"/>
                </a:solidFill>
                <a:ea typeface="Open Sans" panose="020B0606030504020204" pitchFamily="34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A5FFFC8-7F68-4B5D-BC6C-55D10CE67B36}"/>
                </a:ext>
              </a:extLst>
            </p:cNvPr>
            <p:cNvCxnSpPr/>
            <p:nvPr/>
          </p:nvCxnSpPr>
          <p:spPr>
            <a:xfrm>
              <a:off x="2819821" y="352702"/>
              <a:ext cx="2793737" cy="0"/>
            </a:xfrm>
            <a:prstGeom prst="line">
              <a:avLst/>
            </a:prstGeom>
            <a:ln w="44450">
              <a:solidFill>
                <a:srgbClr val="0D92A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9D8583-41AB-47A2-9B61-ADDDCB649C88}"/>
              </a:ext>
            </a:extLst>
          </p:cNvPr>
          <p:cNvGrpSpPr/>
          <p:nvPr/>
        </p:nvGrpSpPr>
        <p:grpSpPr>
          <a:xfrm>
            <a:off x="2713912" y="4962778"/>
            <a:ext cx="2914394" cy="341806"/>
            <a:chOff x="2713912" y="635094"/>
            <a:chExt cx="2914394" cy="34180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9A25A345-CFB7-4895-BEA2-7B88757DA472}"/>
                </a:ext>
              </a:extLst>
            </p:cNvPr>
            <p:cNvSpPr/>
            <p:nvPr/>
          </p:nvSpPr>
          <p:spPr>
            <a:xfrm>
              <a:off x="2713912" y="635094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800" b="1" dirty="0">
                  <a:solidFill>
                    <a:srgbClr val="0D92A7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ar-MA" sz="1400" b="1" dirty="0">
                <a:solidFill>
                  <a:srgbClr val="0D92A7"/>
                </a:solidFill>
                <a:ea typeface="Open Sans" panose="020B0606030504020204" pitchFamily="34" charset="0"/>
              </a:endParaRPr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D15804B-C867-4E04-B564-7DFFD3FE292E}"/>
                </a:ext>
              </a:extLst>
            </p:cNvPr>
            <p:cNvCxnSpPr/>
            <p:nvPr/>
          </p:nvCxnSpPr>
          <p:spPr>
            <a:xfrm>
              <a:off x="2817037" y="976900"/>
              <a:ext cx="2793737" cy="0"/>
            </a:xfrm>
            <a:prstGeom prst="line">
              <a:avLst/>
            </a:prstGeom>
            <a:ln w="44450">
              <a:solidFill>
                <a:srgbClr val="0D92A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A4EE86-F4F0-4A4D-8F92-FC076F036C28}"/>
              </a:ext>
            </a:extLst>
          </p:cNvPr>
          <p:cNvGrpSpPr/>
          <p:nvPr/>
        </p:nvGrpSpPr>
        <p:grpSpPr>
          <a:xfrm>
            <a:off x="21381" y="4475338"/>
            <a:ext cx="2118924" cy="321824"/>
            <a:chOff x="81669" y="4252912"/>
            <a:chExt cx="2118924" cy="321824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FE1A68E-4885-45C6-AD66-C865D668E886}"/>
                </a:ext>
              </a:extLst>
            </p:cNvPr>
            <p:cNvSpPr/>
            <p:nvPr/>
          </p:nvSpPr>
          <p:spPr>
            <a:xfrm>
              <a:off x="81669" y="4252912"/>
              <a:ext cx="1866160" cy="2652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8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SUMMARY</a:t>
              </a:r>
              <a:endParaRPr lang="ar-MA" sz="2000" b="1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B753E8E-A34A-414B-8FEA-30D9D19B7436}"/>
                </a:ext>
              </a:extLst>
            </p:cNvPr>
            <p:cNvCxnSpPr>
              <a:cxnSpLocks/>
            </p:cNvCxnSpPr>
            <p:nvPr/>
          </p:nvCxnSpPr>
          <p:spPr>
            <a:xfrm>
              <a:off x="171690" y="4574736"/>
              <a:ext cx="2028903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Subtitle 2">
            <a:extLst>
              <a:ext uri="{FF2B5EF4-FFF2-40B4-BE49-F238E27FC236}">
                <a16:creationId xmlns:a16="http://schemas.microsoft.com/office/drawing/2014/main" id="{825E8E4A-5BB3-4304-B54E-1360E8C96212}"/>
              </a:ext>
            </a:extLst>
          </p:cNvPr>
          <p:cNvSpPr/>
          <p:nvPr/>
        </p:nvSpPr>
        <p:spPr>
          <a:xfrm>
            <a:off x="2874071" y="737473"/>
            <a:ext cx="4528989" cy="384116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64108"/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164108"/>
            <a:endParaRPr lang="fr-FR" sz="1200" b="1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Creative designer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| Jan 2030 To Dec 2032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Web Design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, Miami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335558" indent="-171450">
              <a:buFont typeface="Wingdings" panose="05000000000000000000" pitchFamily="2" charset="2"/>
              <a:buChar char="§"/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 err="1"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55AE6B5E-89B5-437E-B785-8B5AC5AA49B2}"/>
              </a:ext>
            </a:extLst>
          </p:cNvPr>
          <p:cNvSpPr/>
          <p:nvPr/>
        </p:nvSpPr>
        <p:spPr>
          <a:xfrm>
            <a:off x="2865121" y="5478436"/>
            <a:ext cx="4528989" cy="4594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C66539FE-956D-40F1-A529-C99EE2B1B855}"/>
              </a:ext>
            </a:extLst>
          </p:cNvPr>
          <p:cNvSpPr/>
          <p:nvPr/>
        </p:nvSpPr>
        <p:spPr>
          <a:xfrm>
            <a:off x="2870876" y="5997437"/>
            <a:ext cx="4523234" cy="459472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Bachelor of Science: Computer Information Systems </a:t>
            </a: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| 2014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Columbia University, NY</a:t>
            </a:r>
            <a:endParaRPr lang="fr-FR" sz="12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376B5A4-0F0E-4A81-93CA-F00876FA0FE0}"/>
              </a:ext>
            </a:extLst>
          </p:cNvPr>
          <p:cNvGrpSpPr/>
          <p:nvPr/>
        </p:nvGrpSpPr>
        <p:grpSpPr>
          <a:xfrm>
            <a:off x="2720008" y="6853462"/>
            <a:ext cx="2914394" cy="341806"/>
            <a:chOff x="2713912" y="635094"/>
            <a:chExt cx="2914394" cy="341806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D48C24E2-6194-4C40-8D65-8CD60D58E857}"/>
                </a:ext>
              </a:extLst>
            </p:cNvPr>
            <p:cNvSpPr/>
            <p:nvPr/>
          </p:nvSpPr>
          <p:spPr>
            <a:xfrm>
              <a:off x="2713912" y="635094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en-US" sz="1800" b="1" dirty="0">
                  <a:solidFill>
                    <a:srgbClr val="0D92A7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SKILL HIGHLIGHTS</a:t>
              </a:r>
              <a:endParaRPr lang="fr-FR" sz="1800" b="1" dirty="0">
                <a:solidFill>
                  <a:srgbClr val="0D92A7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E3D94349-09FE-47B7-BE76-6B99859B33F2}"/>
                </a:ext>
              </a:extLst>
            </p:cNvPr>
            <p:cNvCxnSpPr/>
            <p:nvPr/>
          </p:nvCxnSpPr>
          <p:spPr>
            <a:xfrm>
              <a:off x="2817037" y="976900"/>
              <a:ext cx="2793737" cy="0"/>
            </a:xfrm>
            <a:prstGeom prst="line">
              <a:avLst/>
            </a:prstGeom>
            <a:ln w="44450">
              <a:solidFill>
                <a:srgbClr val="0D92A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2775AE9-35D7-46F2-A1ED-29A76976ECC9}"/>
              </a:ext>
            </a:extLst>
          </p:cNvPr>
          <p:cNvGrpSpPr/>
          <p:nvPr/>
        </p:nvGrpSpPr>
        <p:grpSpPr>
          <a:xfrm>
            <a:off x="2874071" y="7442331"/>
            <a:ext cx="4687192" cy="1167419"/>
            <a:chOff x="2544794" y="7318953"/>
            <a:chExt cx="4300951" cy="114973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3E981E2-A0B9-4416-B5F1-89338A3BF8B7}"/>
                </a:ext>
              </a:extLst>
            </p:cNvPr>
            <p:cNvSpPr/>
            <p:nvPr/>
          </p:nvSpPr>
          <p:spPr>
            <a:xfrm>
              <a:off x="2544794" y="7318953"/>
              <a:ext cx="2069274" cy="1123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9429" tIns="39715" rIns="79429" bIns="39715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rgbClr val="383548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Project management</a:t>
              </a:r>
              <a:endParaRPr lang="en-US" sz="12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Strong decision maker </a:t>
              </a: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Complex problem solver</a:t>
              </a: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Creative design 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09E4840-A082-4FB0-ACAB-6728AA58F164}"/>
                </a:ext>
              </a:extLst>
            </p:cNvPr>
            <p:cNvSpPr/>
            <p:nvPr/>
          </p:nvSpPr>
          <p:spPr>
            <a:xfrm>
              <a:off x="4548151" y="7344837"/>
              <a:ext cx="2297594" cy="11238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9429" tIns="39715" rIns="79429" bIns="39715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Innovative</a:t>
              </a: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Service-focused </a:t>
              </a: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</a:t>
              </a:r>
            </a:p>
            <a:p>
              <a:pPr marL="182151" indent="-182151">
                <a:lnSpc>
                  <a:spcPct val="114000"/>
                </a:lnSpc>
                <a:spcBef>
                  <a:spcPts val="305"/>
                </a:spcBef>
                <a:spcAft>
                  <a:spcPts val="305"/>
                </a:spcAft>
                <a:buFont typeface="Wingdings" panose="05000000000000000000" pitchFamily="2" charset="2"/>
                <a:buChar char="§"/>
              </a:pPr>
              <a:r>
                <a:rPr lang="en-US" sz="1200" dirty="0">
                  <a:solidFill>
                    <a:schemeClr val="tx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</a:t>
              </a:r>
              <a:endParaRPr lang="fr-MA" sz="12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B03EF3CD-95EF-40C8-B911-C74595CDF313}"/>
              </a:ext>
            </a:extLst>
          </p:cNvPr>
          <p:cNvSpPr/>
          <p:nvPr/>
        </p:nvSpPr>
        <p:spPr>
          <a:xfrm>
            <a:off x="2864226" y="9630385"/>
            <a:ext cx="4608075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PHP Framework (certificate): </a:t>
            </a:r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Zend, </a:t>
            </a:r>
            <a:r>
              <a:rPr lang="en-US" sz="1200" b="1" dirty="0" err="1">
                <a:ea typeface="Open Sans" panose="020B0606030504020204" pitchFamily="34" charset="0"/>
                <a:cs typeface="Open Sans" panose="020B0606030504020204" pitchFamily="34" charset="0"/>
              </a:rPr>
              <a:t>Codeigniter</a:t>
            </a:r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, Symfony.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ea typeface="Open Sans" panose="020B0606030504020204" pitchFamily="34" charset="0"/>
                <a:cs typeface="Open Sans" panose="020B0606030504020204" pitchFamily="34" charset="0"/>
              </a:rPr>
              <a:t>Programming Languages: </a:t>
            </a:r>
            <a:r>
              <a:rPr lang="en-US" sz="1200" b="1" dirty="0">
                <a:ea typeface="Open Sans" panose="020B0606030504020204" pitchFamily="34" charset="0"/>
                <a:cs typeface="Open Sans" panose="020B0606030504020204" pitchFamily="34" charset="0"/>
              </a:rPr>
              <a:t>JavaScript, HTML5, PHP OOP, CSS, SQL, MySQL.</a:t>
            </a:r>
            <a:endParaRPr lang="fr-FR" sz="1200" b="1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E8D7DA5-936E-4F31-B073-C3EBAAA73100}"/>
              </a:ext>
            </a:extLst>
          </p:cNvPr>
          <p:cNvGrpSpPr/>
          <p:nvPr/>
        </p:nvGrpSpPr>
        <p:grpSpPr>
          <a:xfrm>
            <a:off x="2716697" y="9077307"/>
            <a:ext cx="2914394" cy="341806"/>
            <a:chOff x="2713912" y="635094"/>
            <a:chExt cx="2914394" cy="341806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C2257464-CE9C-4580-8784-756A433AC430}"/>
                </a:ext>
              </a:extLst>
            </p:cNvPr>
            <p:cNvSpPr/>
            <p:nvPr/>
          </p:nvSpPr>
          <p:spPr>
            <a:xfrm>
              <a:off x="2713912" y="635094"/>
              <a:ext cx="2914394" cy="324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en-US" sz="1800" b="1" dirty="0">
                  <a:solidFill>
                    <a:srgbClr val="0D92A7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CERTIFICATIONS</a:t>
              </a:r>
              <a:endParaRPr lang="fr-FR" sz="1800" b="1" dirty="0">
                <a:solidFill>
                  <a:srgbClr val="0D92A7"/>
                </a:solidFill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B582FC-C654-4484-9B58-9671C472561C}"/>
                </a:ext>
              </a:extLst>
            </p:cNvPr>
            <p:cNvCxnSpPr/>
            <p:nvPr/>
          </p:nvCxnSpPr>
          <p:spPr>
            <a:xfrm>
              <a:off x="2817037" y="976900"/>
              <a:ext cx="2793737" cy="0"/>
            </a:xfrm>
            <a:prstGeom prst="line">
              <a:avLst/>
            </a:prstGeom>
            <a:ln w="44450">
              <a:solidFill>
                <a:srgbClr val="0D92A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5498C2F-5536-4DD5-9B2F-8DCE2E001FC5}"/>
              </a:ext>
            </a:extLst>
          </p:cNvPr>
          <p:cNvGrpSpPr/>
          <p:nvPr/>
        </p:nvGrpSpPr>
        <p:grpSpPr>
          <a:xfrm>
            <a:off x="241571" y="3166652"/>
            <a:ext cx="1934977" cy="1048031"/>
            <a:chOff x="1341479" y="884619"/>
            <a:chExt cx="1934977" cy="104803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19C74F5-B14C-465C-ABAF-89CE82025FAB}"/>
                </a:ext>
              </a:extLst>
            </p:cNvPr>
            <p:cNvGrpSpPr/>
            <p:nvPr/>
          </p:nvGrpSpPr>
          <p:grpSpPr>
            <a:xfrm>
              <a:off x="1676466" y="884619"/>
              <a:ext cx="1599990" cy="1048031"/>
              <a:chOff x="142660" y="886839"/>
              <a:chExt cx="1599990" cy="1048031"/>
            </a:xfrm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F4D5F8A3-A5DC-49BE-90C7-A72799140872}"/>
                  </a:ext>
                </a:extLst>
              </p:cNvPr>
              <p:cNvSpPr/>
              <p:nvPr/>
            </p:nvSpPr>
            <p:spPr>
              <a:xfrm>
                <a:off x="142660" y="1565538"/>
                <a:ext cx="1599990" cy="369332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US" sz="12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120 Great Portland Street</a:t>
                </a:r>
              </a:p>
              <a:p>
                <a:pPr algn="l"/>
                <a:r>
                  <a:rPr lang="en-US" sz="12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London W2W 6tQ</a:t>
                </a:r>
                <a:endParaRPr lang="fr-FR" sz="1200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085EFBED-2154-4E1A-B915-0D140B0F2604}"/>
                  </a:ext>
                </a:extLst>
              </p:cNvPr>
              <p:cNvSpPr/>
              <p:nvPr/>
            </p:nvSpPr>
            <p:spPr>
              <a:xfrm>
                <a:off x="175274" y="886839"/>
                <a:ext cx="1332096" cy="184666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+</a:t>
                </a:r>
                <a:r>
                  <a:rPr lang="en-US" sz="12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44 (0)20 7666 8555 </a:t>
                </a:r>
                <a:endParaRPr lang="fr-FR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969C554-4557-4DD4-ADFC-2AEF30DCC709}"/>
                  </a:ext>
                </a:extLst>
              </p:cNvPr>
              <p:cNvSpPr/>
              <p:nvPr/>
            </p:nvSpPr>
            <p:spPr>
              <a:xfrm>
                <a:off x="175274" y="1219434"/>
                <a:ext cx="1326325" cy="184666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>
                    <a:solidFill>
                      <a:schemeClr val="bg1"/>
                    </a:solidFill>
                    <a:ea typeface="Open Sans" panose="020B0606030504020204" pitchFamily="34" charset="0"/>
                    <a:cs typeface="Open Sans" panose="020B0606030504020204" pitchFamily="34" charset="0"/>
                  </a:rPr>
                  <a:t>info@bestfreecv.com</a:t>
                </a:r>
                <a:endParaRPr lang="fr-FR" sz="12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11" name="شكل حر 78">
              <a:extLst>
                <a:ext uri="{FF2B5EF4-FFF2-40B4-BE49-F238E27FC236}">
                  <a16:creationId xmlns:a16="http://schemas.microsoft.com/office/drawing/2014/main" id="{93BE44E1-B659-4C0B-A920-5C26C59CCA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3599" y="1677985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chemeClr val="bg1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200">
                <a:solidFill>
                  <a:schemeClr val="bg1"/>
                </a:solidFill>
              </a:endParaRPr>
            </a:p>
          </p:txBody>
        </p:sp>
        <p:sp>
          <p:nvSpPr>
            <p:cNvPr id="118" name="شكل حر 85">
              <a:extLst>
                <a:ext uri="{FF2B5EF4-FFF2-40B4-BE49-F238E27FC236}">
                  <a16:creationId xmlns:a16="http://schemas.microsoft.com/office/drawing/2014/main" id="{E77324D2-DF57-4B31-8FC3-895D3A465E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41479" y="1256455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MA" sz="1200" dirty="0">
                <a:solidFill>
                  <a:schemeClr val="bg1"/>
                </a:solidFill>
              </a:endParaRPr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2F7DEFD-32B5-4494-81D7-143C4FD5357B}"/>
                </a:ext>
              </a:extLst>
            </p:cNvPr>
            <p:cNvSpPr/>
            <p:nvPr/>
          </p:nvSpPr>
          <p:spPr>
            <a:xfrm>
              <a:off x="1342588" y="891885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MA" sz="12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25" name="Table 124">
            <a:extLst>
              <a:ext uri="{FF2B5EF4-FFF2-40B4-BE49-F238E27FC236}">
                <a16:creationId xmlns:a16="http://schemas.microsoft.com/office/drawing/2014/main" id="{5C550D03-6A7B-41D5-98A8-9BCA9A915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293461"/>
              </p:ext>
            </p:extLst>
          </p:nvPr>
        </p:nvGraphicFramePr>
        <p:xfrm>
          <a:off x="180982" y="7832441"/>
          <a:ext cx="1862084" cy="779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Spanish –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C2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Chinese –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A1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German –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A2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C76D059-54BA-43A3-B7C9-CB8539D5C3FF}"/>
              </a:ext>
            </a:extLst>
          </p:cNvPr>
          <p:cNvGrpSpPr/>
          <p:nvPr/>
        </p:nvGrpSpPr>
        <p:grpSpPr>
          <a:xfrm>
            <a:off x="18096" y="7368443"/>
            <a:ext cx="2118924" cy="321824"/>
            <a:chOff x="81669" y="4252912"/>
            <a:chExt cx="2118924" cy="321824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84C2214-8D8F-4707-88EF-74CD1933CE8C}"/>
                </a:ext>
              </a:extLst>
            </p:cNvPr>
            <p:cNvSpPr/>
            <p:nvPr/>
          </p:nvSpPr>
          <p:spPr>
            <a:xfrm>
              <a:off x="81669" y="4252912"/>
              <a:ext cx="1866160" cy="2652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8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LANGUAGES</a:t>
              </a:r>
              <a:endParaRPr lang="ar-MA" sz="2000" b="1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9F1916FF-B185-4F11-A5C7-9531E75C768A}"/>
                </a:ext>
              </a:extLst>
            </p:cNvPr>
            <p:cNvCxnSpPr>
              <a:cxnSpLocks/>
            </p:cNvCxnSpPr>
            <p:nvPr/>
          </p:nvCxnSpPr>
          <p:spPr>
            <a:xfrm>
              <a:off x="171690" y="4574736"/>
              <a:ext cx="2028903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5A79748-937C-4523-8CD1-6C61A25969F6}"/>
              </a:ext>
            </a:extLst>
          </p:cNvPr>
          <p:cNvGrpSpPr/>
          <p:nvPr/>
        </p:nvGrpSpPr>
        <p:grpSpPr>
          <a:xfrm>
            <a:off x="-3312" y="8909940"/>
            <a:ext cx="2118924" cy="321824"/>
            <a:chOff x="81669" y="4252912"/>
            <a:chExt cx="2118924" cy="321824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1067A52F-9932-432C-A2E8-63C23FB62399}"/>
                </a:ext>
              </a:extLst>
            </p:cNvPr>
            <p:cNvSpPr/>
            <p:nvPr/>
          </p:nvSpPr>
          <p:spPr>
            <a:xfrm>
              <a:off x="81669" y="4252912"/>
              <a:ext cx="1866160" cy="2652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800" b="1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ar-MA" sz="2000" b="1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</p:txBody>
        </p: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74A552DD-C7BB-4968-9FBC-6D7C14DBAB2B}"/>
                </a:ext>
              </a:extLst>
            </p:cNvPr>
            <p:cNvCxnSpPr>
              <a:cxnSpLocks/>
            </p:cNvCxnSpPr>
            <p:nvPr/>
          </p:nvCxnSpPr>
          <p:spPr>
            <a:xfrm>
              <a:off x="171690" y="4574736"/>
              <a:ext cx="2028903" cy="0"/>
            </a:xfrm>
            <a:prstGeom prst="line">
              <a:avLst/>
            </a:prstGeom>
            <a:ln w="444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2" name="Table 131">
            <a:extLst>
              <a:ext uri="{FF2B5EF4-FFF2-40B4-BE49-F238E27FC236}">
                <a16:creationId xmlns:a16="http://schemas.microsoft.com/office/drawing/2014/main" id="{2DF0EE53-F424-40FE-B2A8-EC9C80A10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39510"/>
              </p:ext>
            </p:extLst>
          </p:nvPr>
        </p:nvGraphicFramePr>
        <p:xfrm>
          <a:off x="111402" y="9395005"/>
          <a:ext cx="1862084" cy="1076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Writing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Sketching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Photography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179388" lvl="0" indent="-179388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Design</a:t>
                      </a:r>
                      <a:endParaRPr lang="fr-FR" sz="1200" b="0" dirty="0">
                        <a:solidFill>
                          <a:schemeClr val="bg1"/>
                        </a:solidFill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97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366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© www.BestFreeCV.com/en</dc:title>
  <dc:creator>YOUSSEFF BAHLA</dc:creator>
  <cp:keywords>Copyright © www.BestFreeCV.com/en</cp:keywords>
  <cp:lastModifiedBy>YOUSSEF BAHLA</cp:lastModifiedBy>
  <cp:revision>233</cp:revision>
  <dcterms:created xsi:type="dcterms:W3CDTF">2015-07-03T12:55:42Z</dcterms:created>
  <dcterms:modified xsi:type="dcterms:W3CDTF">2021-09-15T15:56:21Z</dcterms:modified>
  <cp:category>Copyright © www.BestFreeCV.com/en</cp:category>
</cp:coreProperties>
</file>